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05" r:id="rId2"/>
    <p:sldId id="631" r:id="rId3"/>
    <p:sldId id="628" r:id="rId4"/>
    <p:sldId id="632" r:id="rId5"/>
    <p:sldId id="630" r:id="rId6"/>
    <p:sldId id="620" r:id="rId7"/>
    <p:sldId id="623" r:id="rId8"/>
    <p:sldId id="585" r:id="rId9"/>
    <p:sldId id="61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43" autoAdjust="0"/>
    <p:restoredTop sz="86383" autoAdjust="0"/>
  </p:normalViewPr>
  <p:slideViewPr>
    <p:cSldViewPr snapToGrid="0">
      <p:cViewPr varScale="1">
        <p:scale>
          <a:sx n="103" d="100"/>
          <a:sy n="103" d="100"/>
        </p:scale>
        <p:origin x="936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325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Heavyweight AWT override Paint</a:t>
            </a:r>
          </a:p>
          <a:p>
            <a:r>
              <a:rPr lang="en-US" sz="1000" dirty="0"/>
              <a:t>Lightweight and Swing override </a:t>
            </a:r>
            <a:r>
              <a:rPr lang="en-US" sz="1000" dirty="0" err="1"/>
              <a:t>PaintComponent</a:t>
            </a:r>
            <a:endParaRPr lang="en-US" sz="1000" dirty="0"/>
          </a:p>
          <a:p>
            <a:r>
              <a:rPr lang="en-US" sz="1000" dirty="0"/>
              <a:t>GUI programming and threading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332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927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10/4/2019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/>
              <a:t>Object-Oriented Programming</a:t>
            </a:r>
            <a:br>
              <a:rPr lang="en-US"/>
            </a:br>
            <a:r>
              <a:rPr lang="en-US" sz="1800"/>
              <a:t>Discussion, Lecture, &amp; Lab</a:t>
            </a:r>
            <a:br>
              <a:rPr lang="en-US" sz="1800"/>
            </a:br>
            <a:r>
              <a:rPr lang="en-US" sz="1800"/>
              <a:t>Eric Pogue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Friday, October 4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Technology, Security, &amp; Privacy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Q&amp;A of Graphical User Interfaces (GUI) in Java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Q&amp;A FaceDraw Demo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3600" y="1396289"/>
            <a:ext cx="5006336" cy="1325563"/>
          </a:xfrm>
        </p:spPr>
        <p:txBody>
          <a:bodyPr>
            <a:normAutofit/>
          </a:bodyPr>
          <a:lstStyle/>
          <a:p>
            <a:r>
              <a:rPr lang="en-US" sz="2800" dirty="0"/>
              <a:t>Object-Oriented Programming</a:t>
            </a:r>
            <a:br>
              <a:rPr lang="en-US" sz="2800" dirty="0"/>
            </a:br>
            <a:r>
              <a:rPr lang="en-US" sz="2800" dirty="0"/>
              <a:t>Discussion, Lecture, &amp; Lab</a:t>
            </a:r>
            <a:br>
              <a:rPr lang="en-US" sz="2800" dirty="0"/>
            </a:br>
            <a:r>
              <a:rPr lang="en-US" sz="2800" dirty="0"/>
              <a:t>Eric Pogue</a:t>
            </a:r>
          </a:p>
        </p:txBody>
      </p:sp>
      <p:sp>
        <p:nvSpPr>
          <p:cNvPr id="15" name="Freeform: Shape 8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58D44E42-C462-4105-BC86-FE75B4E3C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024154" cy="685800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41" y="1638996"/>
            <a:ext cx="4105275" cy="211421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8044" y="2871982"/>
            <a:ext cx="5006336" cy="31816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500" dirty="0"/>
              <a:t>Agenda for Friday, October 4</a:t>
            </a:r>
            <a:r>
              <a:rPr lang="en-US" sz="1500" baseline="30000" dirty="0"/>
              <a:t>th</a:t>
            </a:r>
            <a:r>
              <a:rPr lang="en-US" sz="15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1500" dirty="0"/>
              <a:t>Friendly Conversation Topic – Technology, Security, &amp; Privacy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1500" dirty="0"/>
              <a:t>Assignment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1500" dirty="0"/>
              <a:t>Q&amp;A of Graphical User Interfaces (GUI) in Java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1500" dirty="0"/>
              <a:t>Review Demo Assignment and Next Wednesday’s FaceDraw Demo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1500" dirty="0"/>
              <a:t>Lab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r>
              <a:rPr lang="en-US" sz="1500" dirty="0"/>
              <a:t>Discussion &amp; Questions welcome at any time… please be present with no phones or email during our time together</a:t>
            </a:r>
          </a:p>
        </p:txBody>
      </p:sp>
    </p:spTree>
    <p:extLst>
      <p:ext uri="{BB962C8B-B14F-4D97-AF65-F5344CB8AC3E}">
        <p14:creationId xmlns:p14="http://schemas.microsoft.com/office/powerpoint/2010/main" val="31166377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Technology, Security, &amp; Privacy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367" y="2159345"/>
            <a:ext cx="8973266" cy="253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82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Technology, Security, &amp; Privacy</a:t>
            </a: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2615109"/>
            <a:ext cx="9875520" cy="27898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14224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All sprint 3 activities and assignments need to be complete Sunday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39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US" sz="3600" dirty="0"/>
              <a:t>Q&amp;A of Graphical User Interfaces (GUI) in 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59336"/>
            <a:ext cx="10718950" cy="546334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Summarize Java Graphical User Interface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Position Java GUI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Heavyweight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Lightweight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Examine the paint and paintComponent methods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Layout Managers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Class extension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Introduce Interface implementation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Introduce Event Handling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Examine an implementation of ActionListener</a:t>
            </a:r>
          </a:p>
        </p:txBody>
      </p:sp>
    </p:spTree>
    <p:extLst>
      <p:ext uri="{BB962C8B-B14F-4D97-AF65-F5344CB8AC3E}">
        <p14:creationId xmlns:p14="http://schemas.microsoft.com/office/powerpoint/2010/main" val="360346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050"/>
    </mc:Choice>
    <mc:Fallback xmlns="">
      <p:transition spd="slow" advTm="7305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6837380"/>
              </p:ext>
            </p:extLst>
          </p:nvPr>
        </p:nvGraphicFramePr>
        <p:xfrm>
          <a:off x="2994025" y="441325"/>
          <a:ext cx="6205538" cy="597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Worksheet" r:id="rId3" imgW="7289800" imgH="7023100" progId="Excel.Sheet.12">
                  <p:embed/>
                </p:oleObj>
              </mc:Choice>
              <mc:Fallback>
                <p:oleObj name="Worksheet" r:id="rId3" imgW="7289800" imgH="7023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4025" y="441325"/>
                        <a:ext cx="6205538" cy="597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569276" y="1413164"/>
            <a:ext cx="4556415" cy="940377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2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Even More FaceDraw, FaceDraw, FaceDraw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Optional: Topics By Request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Discussion Board Response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2:48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3554459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330</Words>
  <Application>Microsoft Office PowerPoint</Application>
  <PresentationFormat>Widescreen</PresentationFormat>
  <Paragraphs>54</Paragraphs>
  <Slides>9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Object-Oriented Programming Discussion, Lecture, &amp; Lab Eric Pogue</vt:lpstr>
      <vt:lpstr>Technology, Security, &amp; Privacy</vt:lpstr>
      <vt:lpstr>Technology, Security, &amp; Privacy</vt:lpstr>
      <vt:lpstr>Assignment</vt:lpstr>
      <vt:lpstr>Q&amp;A of Graphical User Interfaces (GUI) in Java</vt:lpstr>
      <vt:lpstr>PowerPoint Presentation</vt:lpstr>
      <vt:lpstr>Lab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Eric Pogue</cp:lastModifiedBy>
  <cp:revision>4</cp:revision>
  <dcterms:created xsi:type="dcterms:W3CDTF">2019-10-04T13:39:56Z</dcterms:created>
  <dcterms:modified xsi:type="dcterms:W3CDTF">2019-10-04T17:42:24Z</dcterms:modified>
</cp:coreProperties>
</file>